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317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1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94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0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65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1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2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3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75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6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5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8448E-7CDC-42EF-8EBA-51FC816F0033}" type="datetimeFigureOut">
              <a:rPr lang="en-GB" smtClean="0"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17587-9147-49C5-879F-F9548B01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4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:\users\harrisp3\AppData\Local\Microsoft\Windows\Temporary Internet Files\Content.Word\HM-Passport-Office_2592_AW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350489"/>
            <a:ext cx="1800200" cy="1002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lmsfps001\ParrisS1$\Desktop\201608_SaRMock_0 2 (2)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00" y="2828763"/>
            <a:ext cx="2728693" cy="4027706"/>
          </a:xfrm>
          <a:prstGeom prst="rect">
            <a:avLst/>
          </a:prstGeom>
          <a:noFill/>
          <a:ln>
            <a:solidFill>
              <a:srgbClr val="8F23B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7384" y="0"/>
            <a:ext cx="287337" cy="9906000"/>
          </a:xfrm>
          <a:prstGeom prst="rect">
            <a:avLst/>
          </a:prstGeom>
          <a:solidFill>
            <a:srgbClr val="8F2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8F23B3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672" y="1496616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8F23B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Check that your passport is 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93" y="1904853"/>
            <a:ext cx="5897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8F23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passport is not valid without a signature – ensure that yours is signed today.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9040" y="2972779"/>
            <a:ext cx="25922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your UK passport shows ‘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SEE PAGE ABOVE’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on the page containing your name and date of birth, please sign using black biro on the line provided.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your passport contains a digital copy of your signature, or states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‘THE HOLDER IS NOT REQUIRED TO SIGN’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no further action should be taken. </a:t>
            </a:r>
          </a:p>
        </p:txBody>
      </p:sp>
      <p:sp>
        <p:nvSpPr>
          <p:cNvPr id="12" name="Oval 11"/>
          <p:cNvSpPr/>
          <p:nvPr/>
        </p:nvSpPr>
        <p:spPr>
          <a:xfrm>
            <a:off x="548680" y="4182620"/>
            <a:ext cx="1864596" cy="546061"/>
          </a:xfrm>
          <a:prstGeom prst="ellipse">
            <a:avLst/>
          </a:prstGeom>
          <a:noFill/>
          <a:ln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18437" y="5963062"/>
            <a:ext cx="864096" cy="312035"/>
          </a:xfrm>
          <a:prstGeom prst="ellipse">
            <a:avLst/>
          </a:prstGeom>
          <a:noFill/>
          <a:ln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76672" y="7035231"/>
            <a:ext cx="612068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It is your responsibility to ensure that the passport is correctly signed before use. If you make a mistake you could face delays, or be denied entry at border crossings, or onto flights.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rgbClr val="8F23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be aware that you will be charged the full fee if you need to replace your passport.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2656" y="891344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For any queries about the signature in your passport, please call the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Passport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Adviceline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0300 222 0000 </a:t>
            </a:r>
            <a:endParaRPr lang="en-GB" sz="1400" b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76672" y="8841432"/>
            <a:ext cx="6120680" cy="0"/>
          </a:xfrm>
          <a:prstGeom prst="line">
            <a:avLst/>
          </a:prstGeom>
          <a:ln w="25400">
            <a:solidFill>
              <a:srgbClr val="8F2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3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:\users\harrisp3\AppData\Local\Microsoft\Windows\Temporary Internet Files\Content.Word\HM-Passport-Office_2592_AW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350489"/>
            <a:ext cx="1800200" cy="114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lmsfps001\ParrisS1$\Desktop\201608_SaRMock_0 2 (2)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16" y="3361184"/>
            <a:ext cx="2632477" cy="4027706"/>
          </a:xfrm>
          <a:prstGeom prst="rect">
            <a:avLst/>
          </a:prstGeom>
          <a:noFill/>
          <a:ln>
            <a:solidFill>
              <a:srgbClr val="8F23B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7384" y="0"/>
            <a:ext cx="287337" cy="9906000"/>
          </a:xfrm>
          <a:prstGeom prst="rect">
            <a:avLst/>
          </a:prstGeom>
          <a:solidFill>
            <a:srgbClr val="8F2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8F23B3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16024" y="1833912"/>
            <a:ext cx="6641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8F23B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Handwritten signatures in passports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93" y="2222697"/>
            <a:ext cx="5897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8F23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October 2016 UK passports may contain either a digital or handwritten signature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7032" y="3369399"/>
            <a:ext cx="25202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‘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SEE PAGE ABOVE’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is shown on the page containing the passport holder’s name and date of birth, they must sign the book on the on the line provided. </a:t>
            </a:r>
          </a:p>
          <a:p>
            <a:pPr lvl="0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the passport contains a digital copy of the signature, or states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‘THE HOLDER IS NOT REQUIRED TO SIGN’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the passport should not contain a handwritten signature. </a:t>
            </a:r>
          </a:p>
        </p:txBody>
      </p:sp>
      <p:sp>
        <p:nvSpPr>
          <p:cNvPr id="12" name="Oval 11"/>
          <p:cNvSpPr/>
          <p:nvPr/>
        </p:nvSpPr>
        <p:spPr>
          <a:xfrm>
            <a:off x="628300" y="4687331"/>
            <a:ext cx="1864596" cy="546061"/>
          </a:xfrm>
          <a:prstGeom prst="ellipse">
            <a:avLst/>
          </a:prstGeom>
          <a:noFill/>
          <a:ln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61759" y="6495483"/>
            <a:ext cx="864096" cy="312035"/>
          </a:xfrm>
          <a:prstGeom prst="ellipse">
            <a:avLst/>
          </a:prstGeom>
          <a:noFill/>
          <a:ln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76672" y="8124254"/>
            <a:ext cx="6113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 the event that a customer may have forgotten to sign their passport, please conduct your usual checks to be satisfied that the passport is genuine.</a:t>
            </a:r>
          </a:p>
        </p:txBody>
      </p:sp>
    </p:spTree>
    <p:extLst>
      <p:ext uri="{BB962C8B-B14F-4D97-AF65-F5344CB8AC3E}">
        <p14:creationId xmlns:p14="http://schemas.microsoft.com/office/powerpoint/2010/main" val="3142612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247</Words>
  <Application>Microsoft Office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PowerPoint Presentation</vt:lpstr>
      <vt:lpstr>PowerPoint Presentation</vt:lpstr>
    </vt:vector>
  </TitlesOfParts>
  <Company>Alpha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Parrish Stephen</dc:creator>
  <cp:lastModifiedBy>Anne Bromley</cp:lastModifiedBy>
  <cp:revision>16</cp:revision>
  <dcterms:created xsi:type="dcterms:W3CDTF">2016-09-07T13:07:55Z</dcterms:created>
  <dcterms:modified xsi:type="dcterms:W3CDTF">2016-09-27T12:42:20Z</dcterms:modified>
</cp:coreProperties>
</file>